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  <p:sldMasterId id="2147483761" r:id="rId2"/>
    <p:sldMasterId id="2147483852" r:id="rId3"/>
  </p:sldMasterIdLst>
  <p:notesMasterIdLst>
    <p:notesMasterId r:id="rId28"/>
  </p:notesMasterIdLst>
  <p:sldIdLst>
    <p:sldId id="298" r:id="rId4"/>
    <p:sldId id="299" r:id="rId5"/>
    <p:sldId id="334" r:id="rId6"/>
    <p:sldId id="335" r:id="rId7"/>
    <p:sldId id="300" r:id="rId8"/>
    <p:sldId id="301" r:id="rId9"/>
    <p:sldId id="336" r:id="rId10"/>
    <p:sldId id="365" r:id="rId11"/>
    <p:sldId id="302" r:id="rId12"/>
    <p:sldId id="438" r:id="rId13"/>
    <p:sldId id="389" r:id="rId14"/>
    <p:sldId id="435" r:id="rId15"/>
    <p:sldId id="413" r:id="rId16"/>
    <p:sldId id="432" r:id="rId17"/>
    <p:sldId id="421" r:id="rId18"/>
    <p:sldId id="433" r:id="rId19"/>
    <p:sldId id="422" r:id="rId20"/>
    <p:sldId id="423" r:id="rId21"/>
    <p:sldId id="436" r:id="rId22"/>
    <p:sldId id="424" r:id="rId23"/>
    <p:sldId id="425" r:id="rId24"/>
    <p:sldId id="437" r:id="rId25"/>
    <p:sldId id="428" r:id="rId26"/>
    <p:sldId id="356" r:id="rId27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="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7" autoAdjust="0"/>
    <p:restoredTop sz="94660"/>
  </p:normalViewPr>
  <p:slideViewPr>
    <p:cSldViewPr>
      <p:cViewPr varScale="1">
        <p:scale>
          <a:sx n="78" d="100"/>
          <a:sy n="78" d="100"/>
        </p:scale>
        <p:origin x="90" y="804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0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0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042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789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5405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657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508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0607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1163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2748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382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5034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0248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58656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8369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3426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854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5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32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1990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3921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810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2773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0972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94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0106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958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4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5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1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51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53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15887" y="119164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95" t="20845" r="2105" b="67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30881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Во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время осмотра ВЛ </a:t>
            </a: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запрещается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выполнять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восстановительные, ремонтные работы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подниматься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опору и ее конструктивные элементы. Подъем на опору разрешается при верховом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осмотре.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Провести целевой инструктаж.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667" t="17277" r="11604" b="98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04241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Осмотр выполняют </a:t>
            </a: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 менее двух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работников со </a:t>
            </a: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II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группой.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В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труднопроходимой местности (болота, водные преграды,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горы). </a:t>
            </a:r>
            <a:endParaRPr lang="ru-RU" sz="44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В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условиях неблагоприятной погоды (дождь, снегопад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,).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В темное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время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суток.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" y="3450"/>
            <a:ext cx="9138645" cy="68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77056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В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остальных случаях осматривать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 имеет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право </a:t>
            </a: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один работник, имеющий группу II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5.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проведении обходов должна быть обеспечена </a:t>
            </a: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связь с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диспетчером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44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3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22544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 </a:t>
            </a: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разрешается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идти под проводами в темное время суток.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6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При </a:t>
            </a: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поиске повреждений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осматривающие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должны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иметь при себе предупреждающие знаки или плакаты.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48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8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Запрещается </a:t>
            </a: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приближаться на расстояние менее 8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лежащему на земле проводу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выше 1000В.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 ж.б. опорам 6-35 кВ под напряжением, при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наличии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признаков протекания тока замыкания на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землю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3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33" t="19917" r="6856" b="7250"/>
          <a:stretch/>
        </p:blipFill>
        <p:spPr>
          <a:xfrm>
            <a:off x="0" y="257"/>
            <a:ext cx="9144000" cy="685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15320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1.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«Обеспечение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безопасного производства плановых и аварийных работ в электрических установках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сетях»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Признаки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протекания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тока.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Повреждение изоляторов.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Прикосновение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провода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 к телу опоры.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Испарение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влаги из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почвы.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Возникновение дуги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стойках и в местах заделки опоры в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грунт. </a:t>
            </a:r>
            <a:endParaRPr lang="ru-RU" sz="44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2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этих случаях вблизи провода или опоры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следует.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Организовать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охрану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 места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замыкания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(люди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животные).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Установить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возможности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предупреждающие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знаки или плакаты.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ообщить владельцу ВЛ.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1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965" t="32933" r="18741" b="6269"/>
          <a:stretch/>
        </p:blipFill>
        <p:spPr>
          <a:xfrm>
            <a:off x="-9628" y="1"/>
            <a:ext cx="9153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83692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37" y="0"/>
            <a:ext cx="9257991" cy="70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06229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Технические мероприятия, обеспечивающие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безопасность работ со снятием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напряжения, выполняют только в указанном порядке.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1.3 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безопасного производства отдельных видов работ в электроустановках и электрических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сетях.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№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обходах и осмотрах воздушных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линий. 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2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Изучить охрану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труда при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обходах и осмотрах воздушных линий.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при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обходах и осмотрах воздушных линий. 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(ПОТЭУ).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М: НОРМАТИКА, 2020. - 238с.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964" t="6721" r="3034" b="4611"/>
          <a:stretch/>
        </p:blipFill>
        <p:spPr>
          <a:xfrm>
            <a:off x="1242060" y="0"/>
            <a:ext cx="6122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1053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endParaRPr lang="ru-RU" sz="44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ctr"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обходах и осмотрах воздушных линий. </a:t>
            </a:r>
          </a:p>
          <a:p>
            <a:pPr lvl="1">
              <a:buNone/>
              <a:defRPr lang="ru-ru"/>
            </a:pPr>
            <a:endParaRPr lang="ru-ru" sz="36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402</Words>
  <Application>Microsoft Office PowerPoint</Application>
  <PresentationFormat>Экран (4:3)</PresentationFormat>
  <Paragraphs>70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SimSun</vt:lpstr>
      <vt:lpstr>Arial</vt:lpstr>
      <vt:lpstr>Arial Black</vt:lpstr>
      <vt:lpstr>Calibri</vt:lpstr>
      <vt:lpstr>Times New Roman</vt:lpstr>
      <vt:lpstr>Оформление по умолчанию</vt:lpstr>
      <vt:lpstr>6_Presentation</vt:lpstr>
      <vt:lpstr>3_Presentation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Home</cp:lastModifiedBy>
  <cp:revision>107</cp:revision>
  <dcterms:created xsi:type="dcterms:W3CDTF">2003-11-18T14:40:54Z</dcterms:created>
  <dcterms:modified xsi:type="dcterms:W3CDTF">2020-08-13T17:33:03Z</dcterms:modified>
</cp:coreProperties>
</file>